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МКДОУ «Детский сад «Колосок», Республика Калмыкия, </a:t>
            </a:r>
            <a:r>
              <a:rPr lang="ru-RU" sz="2700" dirty="0" err="1" smtClean="0"/>
              <a:t>Приютненский</a:t>
            </a:r>
            <a:r>
              <a:rPr lang="ru-RU" sz="2700" dirty="0" smtClean="0"/>
              <a:t> район, п.Первомайский.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772400" cy="1199704"/>
          </a:xfrm>
        </p:spPr>
        <p:txBody>
          <a:bodyPr/>
          <a:lstStyle/>
          <a:p>
            <a:pPr algn="ctr"/>
            <a:r>
              <a:rPr lang="ru-RU" b="1" dirty="0" smtClean="0"/>
              <a:t>Проект </a:t>
            </a:r>
            <a:r>
              <a:rPr lang="ru-RU" b="1" dirty="0" smtClean="0"/>
              <a:t>« </a:t>
            </a:r>
            <a:r>
              <a:rPr lang="ru-RU" b="1" dirty="0" smtClean="0"/>
              <a:t>В</a:t>
            </a:r>
            <a:r>
              <a:rPr lang="ru-RU" b="1" dirty="0" smtClean="0"/>
              <a:t>есенние </a:t>
            </a:r>
            <a:r>
              <a:rPr lang="ru-RU" b="1" dirty="0" smtClean="0"/>
              <a:t>национальные праздники»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Формы реализации проекта:</a:t>
            </a:r>
          </a:p>
          <a:p>
            <a:pPr lvl="0"/>
            <a:r>
              <a:rPr lang="ru-RU" dirty="0" smtClean="0"/>
              <a:t>Беседы;</a:t>
            </a:r>
          </a:p>
          <a:p>
            <a:pPr lvl="0"/>
            <a:r>
              <a:rPr lang="ru-RU" dirty="0" smtClean="0"/>
              <a:t>Оснащение предметно – пространственной среды (создание национальных уголков в группе);</a:t>
            </a:r>
          </a:p>
          <a:p>
            <a:pPr lvl="0"/>
            <a:r>
              <a:rPr lang="ru-RU" dirty="0" smtClean="0"/>
              <a:t>Работа с родителями (сбор информации о семейных традициях);</a:t>
            </a:r>
          </a:p>
          <a:p>
            <a:pPr lvl="0"/>
            <a:r>
              <a:rPr lang="ru-RU" dirty="0" smtClean="0"/>
              <a:t>Совместный утренник.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«Загони овец в кошару»</a:t>
            </a:r>
            <a:endParaRPr lang="ru-RU" dirty="0"/>
          </a:p>
        </p:txBody>
      </p:sp>
      <p:pic>
        <p:nvPicPr>
          <p:cNvPr id="2050" name="Picture 2" descr="C:\Users\Пользователь\Desktop\фото детей\IMG_9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Победительница игры</a:t>
            </a:r>
            <a:endParaRPr lang="ru-RU" dirty="0"/>
          </a:p>
        </p:txBody>
      </p:sp>
      <p:pic>
        <p:nvPicPr>
          <p:cNvPr id="4098" name="Picture 2" descr="C:\Users\Пользователь\Desktop\фото детей\IMG_9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«Пальцами ног»</a:t>
            </a:r>
            <a:endParaRPr lang="ru-RU" dirty="0"/>
          </a:p>
        </p:txBody>
      </p:sp>
      <p:pic>
        <p:nvPicPr>
          <p:cNvPr id="5122" name="Picture 2" descr="C:\Users\Пользователь\Desktop\фото детей\IMG_9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: «Масленая карусель»</a:t>
            </a:r>
            <a:br>
              <a:rPr lang="ru-RU" dirty="0" smtClean="0"/>
            </a:br>
            <a:r>
              <a:rPr lang="ru-RU" dirty="0" smtClean="0"/>
              <a:t>дети младшей группы.</a:t>
            </a:r>
            <a:endParaRPr lang="ru-RU" dirty="0"/>
          </a:p>
        </p:txBody>
      </p:sp>
      <p:pic>
        <p:nvPicPr>
          <p:cNvPr id="7170" name="Picture 2" descr="C:\Users\Пользователь\Desktop\фото детей\203_1102\IMG_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Игра: «Масленая карусель»</a:t>
            </a:r>
            <a:br>
              <a:rPr lang="ru-RU" dirty="0" smtClean="0"/>
            </a:br>
            <a:r>
              <a:rPr lang="ru-RU" dirty="0" smtClean="0"/>
              <a:t>дети старшей группы.</a:t>
            </a:r>
            <a:endParaRPr lang="ru-RU" dirty="0"/>
          </a:p>
        </p:txBody>
      </p:sp>
      <p:pic>
        <p:nvPicPr>
          <p:cNvPr id="8194" name="Picture 2" descr="C:\Users\Пользователь\Desktop\фото детей\203_1102\IMG_9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Чаепитие </a:t>
            </a:r>
            <a:br>
              <a:rPr lang="ru-RU" dirty="0" smtClean="0"/>
            </a:br>
            <a:r>
              <a:rPr lang="ru-RU" dirty="0" smtClean="0"/>
              <a:t>дети младшей группы</a:t>
            </a:r>
            <a:endParaRPr lang="ru-RU" dirty="0"/>
          </a:p>
        </p:txBody>
      </p:sp>
      <p:pic>
        <p:nvPicPr>
          <p:cNvPr id="9218" name="Picture 2" descr="C:\Users\Пользователь\Desktop\фото детей\204_1202\IMG_9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Угощение от «колобка»</a:t>
            </a:r>
            <a:endParaRPr lang="ru-RU" dirty="0"/>
          </a:p>
        </p:txBody>
      </p:sp>
      <p:pic>
        <p:nvPicPr>
          <p:cNvPr id="10242" name="Picture 2" descr="C:\Users\Пользователь\Desktop\фото детей\204_1202\IMG_9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«</a:t>
            </a:r>
            <a:r>
              <a:rPr lang="ru-RU" dirty="0" err="1" smtClean="0"/>
              <a:t>Кеедян</a:t>
            </a:r>
            <a:r>
              <a:rPr lang="ru-RU" dirty="0" smtClean="0"/>
              <a:t> </a:t>
            </a:r>
            <a:r>
              <a:rPr lang="ru-RU" dirty="0" err="1" smtClean="0"/>
              <a:t>тууль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266" name="Picture 2" descr="C:\Users\Пользователь\Desktop\фото детей\204_1202\IMG_9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кабинете Родного языка</a:t>
            </a:r>
            <a:endParaRPr lang="ru-RU" dirty="0"/>
          </a:p>
        </p:txBody>
      </p:sp>
      <p:pic>
        <p:nvPicPr>
          <p:cNvPr id="12290" name="Picture 2" descr="C:\Users\Пользователь\Desktop\фото детей\204_1202\IMG_9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Тип проекта: социально – личностный, общественно – полезный, краткосрочный.</a:t>
            </a:r>
          </a:p>
          <a:p>
            <a:r>
              <a:rPr lang="ru-RU" dirty="0" smtClean="0"/>
              <a:t>Срок реализации проекта: 1 месяц (с 1 февраля по 28 февраля)</a:t>
            </a:r>
          </a:p>
          <a:p>
            <a:r>
              <a:rPr lang="ru-RU" dirty="0" smtClean="0"/>
              <a:t>Авторы проекта: Л.Н.Бембеева (учитель калмыцкого языка), Ю.С.Мостовая (воспитатель младшей группы), </a:t>
            </a:r>
            <a:r>
              <a:rPr lang="ru-RU" dirty="0" err="1" smtClean="0"/>
              <a:t>Т.Б.Надбитова</a:t>
            </a:r>
            <a:r>
              <a:rPr lang="ru-RU" dirty="0" smtClean="0"/>
              <a:t> (воспитатель старшей группы).</a:t>
            </a:r>
          </a:p>
          <a:p>
            <a:r>
              <a:rPr lang="ru-RU" dirty="0" smtClean="0"/>
              <a:t>Участники проекта: дети младшей и старшей группы от 2 до 7 лет, родители, воспитатели (реализация).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«</a:t>
            </a:r>
            <a:r>
              <a:rPr lang="ru-RU" dirty="0" err="1" smtClean="0"/>
              <a:t>Ца</a:t>
            </a:r>
            <a:r>
              <a:rPr lang="en-US" dirty="0" smtClean="0"/>
              <a:t>h</a:t>
            </a:r>
            <a:r>
              <a:rPr lang="ru-RU" dirty="0" smtClean="0"/>
              <a:t>ан Сар»</a:t>
            </a:r>
            <a:endParaRPr lang="ru-RU" dirty="0"/>
          </a:p>
        </p:txBody>
      </p:sp>
      <p:pic>
        <p:nvPicPr>
          <p:cNvPr id="13314" name="Picture 2" descr="C:\Users\Пользователь\Desktop\фото детей\204_1202\IMG_9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«Встреча Белого месяца»</a:t>
            </a:r>
            <a:endParaRPr lang="ru-RU" dirty="0"/>
          </a:p>
        </p:txBody>
      </p:sp>
      <p:pic>
        <p:nvPicPr>
          <p:cNvPr id="14338" name="Picture 2" descr="C:\Users\Пользователь\Desktop\фото детей\204_1202\IMG_9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 Маленькие богатыри </a:t>
            </a:r>
            <a:r>
              <a:rPr lang="ru-RU" dirty="0" err="1" smtClean="0"/>
              <a:t>Джангара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5362" name="Picture 2" descr="C:\Users\Пользователь\Desktop\фото детей\204_1202\IMG_9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Победители конкурса</a:t>
            </a:r>
            <a:br>
              <a:rPr lang="ru-RU" dirty="0" smtClean="0"/>
            </a:br>
            <a:r>
              <a:rPr lang="ru-RU" dirty="0" smtClean="0"/>
              <a:t>        «Мой край родной»</a:t>
            </a:r>
            <a:endParaRPr lang="ru-RU" dirty="0"/>
          </a:p>
        </p:txBody>
      </p:sp>
      <p:pic>
        <p:nvPicPr>
          <p:cNvPr id="16386" name="Picture 2" descr="H:\DCIM\202_1002\IMG_9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«То</a:t>
            </a:r>
            <a:r>
              <a:rPr lang="en-US" dirty="0" smtClean="0"/>
              <a:t>h</a:t>
            </a:r>
            <a:r>
              <a:rPr lang="ru-RU" dirty="0" smtClean="0"/>
              <a:t>руна </a:t>
            </a:r>
            <a:r>
              <a:rPr lang="ru-RU" dirty="0" err="1" smtClean="0"/>
              <a:t>би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7410" name="Picture 2" descr="H:\DCIM\202_1002\IMG_9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3996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Эн</a:t>
            </a:r>
            <a:r>
              <a:rPr lang="ru-RU" dirty="0" smtClean="0"/>
              <a:t> </a:t>
            </a:r>
            <a:r>
              <a:rPr lang="ru-RU" dirty="0" err="1" smtClean="0"/>
              <a:t>Ца</a:t>
            </a:r>
            <a:r>
              <a:rPr lang="en-US" dirty="0" smtClean="0"/>
              <a:t>h</a:t>
            </a:r>
            <a:r>
              <a:rPr lang="ru-RU" dirty="0" smtClean="0"/>
              <a:t>ан </a:t>
            </a:r>
            <a:r>
              <a:rPr lang="ru-RU" dirty="0" err="1" smtClean="0"/>
              <a:t>сарла</a:t>
            </a:r>
            <a:endParaRPr lang="ru-RU" dirty="0" smtClean="0"/>
          </a:p>
          <a:p>
            <a:r>
              <a:rPr lang="ru-RU" dirty="0" err="1" smtClean="0"/>
              <a:t>Олзятя</a:t>
            </a:r>
            <a:r>
              <a:rPr lang="ru-RU" dirty="0" smtClean="0"/>
              <a:t> </a:t>
            </a:r>
            <a:r>
              <a:rPr lang="ru-RU" dirty="0" err="1" smtClean="0"/>
              <a:t>ца</a:t>
            </a:r>
            <a:r>
              <a:rPr lang="en-US" dirty="0" smtClean="0"/>
              <a:t>h</a:t>
            </a:r>
            <a:r>
              <a:rPr lang="ru-RU" dirty="0" smtClean="0"/>
              <a:t>ан хал</a:t>
            </a:r>
            <a:r>
              <a:rPr lang="en-US" dirty="0" smtClean="0"/>
              <a:t>h</a:t>
            </a:r>
            <a:r>
              <a:rPr lang="ru-RU" dirty="0" smtClean="0"/>
              <a:t>та </a:t>
            </a:r>
            <a:r>
              <a:rPr lang="ru-RU" dirty="0" err="1" smtClean="0"/>
              <a:t>болж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Цандг</a:t>
            </a:r>
            <a:r>
              <a:rPr lang="ru-RU" dirty="0" smtClean="0"/>
              <a:t> – </a:t>
            </a:r>
            <a:r>
              <a:rPr lang="ru-RU" dirty="0" err="1" smtClean="0"/>
              <a:t>усн</a:t>
            </a:r>
            <a:r>
              <a:rPr lang="ru-RU" dirty="0" smtClean="0"/>
              <a:t> дала </a:t>
            </a:r>
            <a:r>
              <a:rPr lang="ru-RU" dirty="0" err="1" smtClean="0"/>
              <a:t>болж</a:t>
            </a:r>
            <a:endParaRPr lang="ru-RU" dirty="0" smtClean="0"/>
          </a:p>
          <a:p>
            <a:r>
              <a:rPr lang="ru-RU" dirty="0" smtClean="0"/>
              <a:t>Кок но</a:t>
            </a:r>
            <a:r>
              <a:rPr lang="en-US" dirty="0" smtClean="0"/>
              <a:t>h</a:t>
            </a:r>
            <a:r>
              <a:rPr lang="ru-RU" dirty="0" smtClean="0"/>
              <a:t>ан </a:t>
            </a:r>
            <a:r>
              <a:rPr lang="ru-RU" dirty="0" err="1" smtClean="0"/>
              <a:t>шавшж</a:t>
            </a:r>
            <a:r>
              <a:rPr lang="ru-RU" dirty="0" smtClean="0"/>
              <a:t> </a:t>
            </a:r>
            <a:r>
              <a:rPr lang="ru-RU" dirty="0" err="1" smtClean="0"/>
              <a:t>ур</a:t>
            </a:r>
            <a:r>
              <a:rPr lang="en-US" dirty="0" smtClean="0"/>
              <a:t>h</a:t>
            </a:r>
            <a:r>
              <a:rPr lang="ru-RU" dirty="0" smtClean="0"/>
              <a:t>ж,                                </a:t>
            </a:r>
          </a:p>
          <a:p>
            <a:r>
              <a:rPr lang="ru-RU" dirty="0" err="1" smtClean="0"/>
              <a:t>Деед</a:t>
            </a:r>
            <a:r>
              <a:rPr lang="ru-RU" dirty="0" smtClean="0"/>
              <a:t> </a:t>
            </a:r>
            <a:r>
              <a:rPr lang="ru-RU" dirty="0" err="1" smtClean="0"/>
              <a:t>Олн</a:t>
            </a:r>
            <a:r>
              <a:rPr lang="ru-RU" dirty="0" smtClean="0"/>
              <a:t> </a:t>
            </a:r>
            <a:r>
              <a:rPr lang="ru-RU" dirty="0" err="1" smtClean="0"/>
              <a:t>Бурхд</a:t>
            </a:r>
            <a:r>
              <a:rPr lang="ru-RU" dirty="0" smtClean="0"/>
              <a:t> </a:t>
            </a:r>
            <a:r>
              <a:rPr lang="ru-RU" dirty="0" err="1" smtClean="0"/>
              <a:t>эвятхя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smtClean="0"/>
              <a:t>Государыня, Масленица</a:t>
            </a:r>
          </a:p>
          <a:p>
            <a:r>
              <a:rPr lang="ru-RU" dirty="0" smtClean="0"/>
              <a:t>Мы тобой не нахвалимся!</a:t>
            </a:r>
          </a:p>
          <a:p>
            <a:r>
              <a:rPr lang="ru-RU" dirty="0" smtClean="0"/>
              <a:t>Наступил теперь твой час,                               </a:t>
            </a:r>
          </a:p>
          <a:p>
            <a:r>
              <a:rPr lang="ru-RU" dirty="0" smtClean="0"/>
              <a:t>Ты порадуй-ка всех нас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 проекта: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Основа проекта: ФГОС.</a:t>
            </a:r>
          </a:p>
          <a:p>
            <a:r>
              <a:rPr lang="ru-RU" sz="4000" dirty="0" smtClean="0"/>
              <a:t>Гипотеза проекта: приобщение дошкольников к национальным традициям.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Цель проекта: нравственное воспитание дошкольников посредством приобщения к народным традициям и обычаям.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Задачи проекта:</a:t>
            </a:r>
          </a:p>
          <a:p>
            <a:pPr lvl="0"/>
            <a:r>
              <a:rPr lang="ru-RU" dirty="0" smtClean="0"/>
              <a:t>Способствовать нравственному и коммуникативному развитию дошкольников путем расширения кругозора детей и обогащения словарного запаса речи детей;</a:t>
            </a:r>
          </a:p>
          <a:p>
            <a:pPr lvl="0"/>
            <a:r>
              <a:rPr lang="ru-RU" dirty="0" smtClean="0"/>
              <a:t>Развивать эмоции и мотивы, способствующие формированию коммуникативных умений и навыков; уважение к культуре своего народа;</a:t>
            </a:r>
          </a:p>
          <a:p>
            <a:pPr lvl="0"/>
            <a:r>
              <a:rPr lang="ru-RU" dirty="0" smtClean="0"/>
              <a:t>Обогащать знания детей о народном творчестве, традициях и обычаях;</a:t>
            </a:r>
          </a:p>
          <a:p>
            <a:pPr lvl="0"/>
            <a:r>
              <a:rPr lang="ru-RU" dirty="0" smtClean="0"/>
              <a:t>Побуждать детей к положительным эмоциям;</a:t>
            </a:r>
          </a:p>
          <a:p>
            <a:pPr lvl="0"/>
            <a:r>
              <a:rPr lang="ru-RU" dirty="0" smtClean="0"/>
              <a:t>Воспитывать желание чтить и беречь традиции народов.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Направленность проекта: формирование интереса у ребенка к общественной жизни, на приобщение к истории и фольклору своего народа.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Актуальность проекта: в настоящее время актуальным направлением воспитания, является формирование у ребенка начал национального самосознания, интереса к национальной культуре; используя фольклор, национальные игры, мы знакомим детей с национальными обычаями и традициями. Познавая, творчески осваивая опыт прошлых поколений, дети не только изучают, но и реализуют. С учетом этого можно сделать вывод о благоприятных перспективах и актуальности формирования у дошкольников этнокультурной осведомленности. Поэтому роль педагога – удовлетворить детское любопытство, дать детям элементарные знания о традициях, быте народов родного края.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Механизм оценивания:</a:t>
            </a:r>
          </a:p>
          <a:p>
            <a:pPr lvl="0"/>
            <a:r>
              <a:rPr lang="ru-RU" sz="4000" dirty="0" smtClean="0"/>
              <a:t>Анкетирование родителей;</a:t>
            </a:r>
          </a:p>
          <a:p>
            <a:pPr lvl="0"/>
            <a:r>
              <a:rPr lang="ru-RU" sz="4000" dirty="0" smtClean="0"/>
              <a:t>Беседы;</a:t>
            </a:r>
          </a:p>
          <a:p>
            <a:pPr lvl="0"/>
            <a:r>
              <a:rPr lang="ru-RU" sz="4000" dirty="0" smtClean="0"/>
              <a:t>Подвижные игры.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</TotalTime>
  <Words>458</Words>
  <Application>Microsoft Office PowerPoint</Application>
  <PresentationFormat>Экран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МКДОУ «Детский сад «Колосок», Республика Калмыкия, Приютненский район, п.Первомайский. </vt:lpstr>
      <vt:lpstr>Слайд 2</vt:lpstr>
      <vt:lpstr>Эпиграф проекта: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Игра: «Загони овец в кошару»</vt:lpstr>
      <vt:lpstr>Победительница игры</vt:lpstr>
      <vt:lpstr>Игра: «Пальцами ног»</vt:lpstr>
      <vt:lpstr>Игра : «Масленая карусель» дети младшей группы.</vt:lpstr>
      <vt:lpstr>Игра: «Масленая карусель» дети старшей группы.</vt:lpstr>
      <vt:lpstr>Чаепитие  дети младшей группы</vt:lpstr>
      <vt:lpstr>Угощение от «колобка»</vt:lpstr>
      <vt:lpstr>         «Кеедян тууль»</vt:lpstr>
      <vt:lpstr>В кабинете Родного языка</vt:lpstr>
      <vt:lpstr>              «Цаhан Сар»</vt:lpstr>
      <vt:lpstr>    «Встреча Белого месяца»</vt:lpstr>
      <vt:lpstr>« Маленькие богатыри Джангара»</vt:lpstr>
      <vt:lpstr>       Победители конкурса         «Мой край родной»</vt:lpstr>
      <vt:lpstr>            «Тоhруна би»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«Детский сад «Колосок», Республика Калмыкия, Приютненский район, п.Первомайский. </dc:title>
  <dc:creator>Татьяна</dc:creator>
  <cp:lastModifiedBy>Пользователь</cp:lastModifiedBy>
  <cp:revision>9</cp:revision>
  <dcterms:created xsi:type="dcterms:W3CDTF">2015-02-08T08:45:38Z</dcterms:created>
  <dcterms:modified xsi:type="dcterms:W3CDTF">2015-02-12T10:15:08Z</dcterms:modified>
</cp:coreProperties>
</file>